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65" r:id="rId4"/>
    <p:sldId id="264" r:id="rId5"/>
    <p:sldId id="271" r:id="rId6"/>
    <p:sldId id="267" r:id="rId7"/>
    <p:sldId id="266" r:id="rId8"/>
    <p:sldId id="268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566" autoAdjust="0"/>
    <p:restoredTop sz="94444" autoAdjust="0"/>
  </p:normalViewPr>
  <p:slideViewPr>
    <p:cSldViewPr>
      <p:cViewPr varScale="1">
        <p:scale>
          <a:sx n="85" d="100"/>
          <a:sy n="85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AC10A-E3E0-4DAD-B534-5703950AD91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1B89-E64F-4E3E-B5CD-DD2AA3385C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휴양지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마젤란이 처음 당도한 곳이기도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대표적인 아시아의 </a:t>
            </a:r>
            <a:r>
              <a:rPr lang="ko-KR" altLang="en-US" dirty="0" err="1" smtClean="0"/>
              <a:t>카톨릭</a:t>
            </a:r>
            <a:r>
              <a:rPr lang="ko-KR" altLang="en-US" dirty="0" smtClean="0"/>
              <a:t> 국가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F1B89-E64F-4E3E-B5CD-DD2AA3385C3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그러나 토속신앙과 결합되어 아기예수 </a:t>
            </a:r>
            <a:r>
              <a:rPr lang="ko-KR" altLang="en-US" dirty="0" err="1" smtClean="0"/>
              <a:t>산토니뇨를</a:t>
            </a:r>
            <a:r>
              <a:rPr lang="ko-KR" altLang="en-US" dirty="0" smtClean="0"/>
              <a:t> 숭배하고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위한 시눌룩 축제를 열기도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F1B89-E64F-4E3E-B5CD-DD2AA3385C3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마젤란이 처음 당도한 곳이기도 하며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F1B89-E64F-4E3E-B5CD-DD2AA3385C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마젤란이 처음 당도한 곳이기도 하며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F1B89-E64F-4E3E-B5CD-DD2AA3385C3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마젤란이 처음 당도한 곳이기도 하며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F1B89-E64F-4E3E-B5CD-DD2AA3385C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마젤란이 처음 당도한 곳이기도 하며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F1B89-E64F-4E3E-B5CD-DD2AA3385C3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마젤란이 처음 당도한 곳이기도 하며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F1B89-E64F-4E3E-B5CD-DD2AA3385C3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99FD4-401E-47D8-9036-5247074046A2}" type="datetimeFigureOut">
              <a:rPr lang="ko-KR" altLang="en-US" smtClean="0"/>
              <a:pPr/>
              <a:t>2014-10-02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A26D4-E02C-4E42-879D-B2C0EED0F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:\세부단기선교(황미라)\1390015246962.jpg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952500" dist="50800" dir="5400000" algn="ctr" rotWithShape="0">
              <a:srgbClr val="000000">
                <a:alpha val="24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4282" y="357167"/>
            <a:ext cx="4714908" cy="1143008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세부 </a:t>
            </a:r>
            <a:r>
              <a:rPr lang="ko-KR" altLang="en-US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비전트립</a:t>
            </a:r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소개</a:t>
            </a:r>
            <a:endParaRPr lang="ko-KR" altLang="en-US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43468" y="6172192"/>
            <a:ext cx="4200532" cy="685808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서울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-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itchFamily="18" charset="-127"/>
                <a:ea typeface="HY강B" pitchFamily="18" charset="-127"/>
              </a:rPr>
              <a:t>성남지부</a:t>
            </a:r>
            <a:endParaRPr lang="ko-KR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7170" name="Picture 2" descr="http://www.anewsa.com/news_images/2014/07/21/mark/2014072112162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00108"/>
            <a:ext cx="5524500" cy="3686176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4290"/>
            <a:ext cx="7643834" cy="785818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1.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필리핀 세부는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?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6" descr="H:\세부단기선교(황미라)\20140116_0720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306" y="3237312"/>
            <a:ext cx="5500694" cy="3620687"/>
          </a:xfrm>
          <a:prstGeom prst="rect">
            <a:avLst/>
          </a:prstGeom>
          <a:noFill/>
        </p:spPr>
      </p:pic>
      <p:pic>
        <p:nvPicPr>
          <p:cNvPr id="6" name="Picture 6" descr="H:\세부단기선교(황미라)\1월25일(세부시티 첫째날)\139063937666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428736"/>
            <a:ext cx="4500562" cy="5429264"/>
          </a:xfrm>
          <a:prstGeom prst="rect">
            <a:avLst/>
          </a:prstGeom>
          <a:noFill/>
        </p:spPr>
      </p:pic>
      <p:pic>
        <p:nvPicPr>
          <p:cNvPr id="7" name="Picture 4" descr="H:\세부단기선교(황미라)\1월25일(세부시티 첫째날)\139063957945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14844" y="1238211"/>
            <a:ext cx="4429156" cy="5619789"/>
          </a:xfrm>
          <a:prstGeom prst="rect">
            <a:avLst/>
          </a:prstGeom>
          <a:noFill/>
        </p:spPr>
      </p:pic>
      <p:pic>
        <p:nvPicPr>
          <p:cNvPr id="8" name="Picture 2" descr="H:\세부단기선교(황미라)\1월18일\139001512063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2571745"/>
            <a:ext cx="5715008" cy="428625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143372" y="357166"/>
            <a:ext cx="178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휴양지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?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3372" y="357166"/>
            <a:ext cx="5286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필리핀의 가톨릭 중심지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2" grpId="2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4290"/>
            <a:ext cx="7643834" cy="785818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1.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필리핀 세부는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?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" name="Picture 12" descr="H:\세부단기선교(황미라)\1월16일\138985276880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1238242"/>
            <a:ext cx="4214818" cy="5619758"/>
          </a:xfrm>
          <a:prstGeom prst="rect">
            <a:avLst/>
          </a:prstGeom>
          <a:noFill/>
        </p:spPr>
      </p:pic>
      <p:pic>
        <p:nvPicPr>
          <p:cNvPr id="14" name="Picture 10" descr="H:\세부단기선교(황미라)\1월15일\138975764249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14422"/>
            <a:ext cx="4857784" cy="364333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857620" y="357166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1)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아기예수 </a:t>
            </a:r>
            <a:r>
              <a:rPr lang="ko-KR" altLang="en-US" sz="2800" dirty="0" err="1" smtClean="0">
                <a:latin typeface="HY강B" pitchFamily="18" charset="-127"/>
                <a:ea typeface="HY강B" pitchFamily="18" charset="-127"/>
              </a:rPr>
              <a:t>산토니뇨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57620" y="357166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itchFamily="18" charset="-127"/>
                <a:ea typeface="HY강B" pitchFamily="18" charset="-127"/>
              </a:rPr>
              <a:t>2) </a:t>
            </a:r>
            <a:r>
              <a:rPr lang="ko-KR" altLang="en-US" sz="2800" dirty="0" err="1" smtClean="0">
                <a:latin typeface="HY강B" pitchFamily="18" charset="-127"/>
                <a:ea typeface="HY강B" pitchFamily="18" charset="-127"/>
              </a:rPr>
              <a:t>시눌룩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 축제</a:t>
            </a:r>
            <a:endParaRPr lang="ko-KR" altLang="en-US" sz="2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7" name="Picture 5" descr="H:\세부단기선교(황미라)\1월25일(세부시티 첫째날)\139063935065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357298"/>
            <a:ext cx="4125527" cy="5500702"/>
          </a:xfrm>
          <a:prstGeom prst="rect">
            <a:avLst/>
          </a:prstGeom>
          <a:noFill/>
        </p:spPr>
      </p:pic>
      <p:pic>
        <p:nvPicPr>
          <p:cNvPr id="6" name="Picture 7" descr="H:\세부단기선교(황미라)\1월25일(세부시티 첫째날)\139063940820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0562" y="1333485"/>
            <a:ext cx="4143386" cy="5524515"/>
          </a:xfrm>
          <a:prstGeom prst="rect">
            <a:avLst/>
          </a:prstGeom>
          <a:noFill/>
        </p:spPr>
      </p:pic>
      <p:pic>
        <p:nvPicPr>
          <p:cNvPr id="11" name="Picture 8" descr="H:\세부단기선교(황미라)\1월17일\1389943766535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321843"/>
            <a:ext cx="4714876" cy="3536157"/>
          </a:xfrm>
          <a:prstGeom prst="rect">
            <a:avLst/>
          </a:prstGeom>
          <a:noFill/>
        </p:spPr>
      </p:pic>
      <p:pic>
        <p:nvPicPr>
          <p:cNvPr id="10" name="Picture 9" descr="H:\세부단기선교(황미라)\1월17일\1389939876089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0562" y="3214686"/>
            <a:ext cx="4643438" cy="3643314"/>
          </a:xfrm>
          <a:prstGeom prst="rect">
            <a:avLst/>
          </a:prstGeom>
          <a:noFill/>
        </p:spPr>
      </p:pic>
      <p:pic>
        <p:nvPicPr>
          <p:cNvPr id="9" name="Picture 14" descr="H:\세부단기선교(황미라)\1월17일\1389939766648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1214422"/>
            <a:ext cx="4953002" cy="3714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4290"/>
            <a:ext cx="7643834" cy="785818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2.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세부 단기선교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5" descr="H:\세부단기선교(황미라)\CAM008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1415" y="1000108"/>
            <a:ext cx="3482585" cy="4643446"/>
          </a:xfrm>
          <a:prstGeom prst="rect">
            <a:avLst/>
          </a:prstGeom>
          <a:noFill/>
        </p:spPr>
      </p:pic>
      <p:pic>
        <p:nvPicPr>
          <p:cNvPr id="7" name="Picture 4" descr="H:\세부단기선교(황미라)\CAM0086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000108"/>
            <a:ext cx="5500694" cy="4482711"/>
          </a:xfrm>
          <a:prstGeom prst="rect">
            <a:avLst/>
          </a:prstGeom>
          <a:noFill/>
        </p:spPr>
      </p:pic>
      <p:pic>
        <p:nvPicPr>
          <p:cNvPr id="8" name="Picture 11" descr="H:\세부단기선교(황미라)\CAM016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05344" y="2071678"/>
            <a:ext cx="4238655" cy="3321867"/>
          </a:xfrm>
          <a:prstGeom prst="rect">
            <a:avLst/>
          </a:prstGeom>
          <a:noFill/>
        </p:spPr>
      </p:pic>
      <p:pic>
        <p:nvPicPr>
          <p:cNvPr id="9" name="Picture 10" descr="H:\세부단기선교(황미라)\CAM0165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071678"/>
            <a:ext cx="4857752" cy="3643314"/>
          </a:xfrm>
          <a:prstGeom prst="rect">
            <a:avLst/>
          </a:prstGeom>
          <a:noFill/>
        </p:spPr>
      </p:pic>
      <p:pic>
        <p:nvPicPr>
          <p:cNvPr id="11" name="Picture 9" descr="H:\세부단기선교(황미라)\CAM0165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85852" y="1000108"/>
            <a:ext cx="6572263" cy="4929197"/>
          </a:xfrm>
          <a:prstGeom prst="rect">
            <a:avLst/>
          </a:prstGeom>
          <a:noFill/>
        </p:spPr>
      </p:pic>
      <p:pic>
        <p:nvPicPr>
          <p:cNvPr id="12" name="Picture 21" descr="H:\세부단기선교(황미라)\1389874366308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1982380"/>
            <a:ext cx="6500826" cy="4875620"/>
          </a:xfrm>
          <a:prstGeom prst="rect">
            <a:avLst/>
          </a:prstGeom>
          <a:noFill/>
        </p:spPr>
      </p:pic>
      <p:pic>
        <p:nvPicPr>
          <p:cNvPr id="13" name="Picture 6" descr="H:\세부단기선교(황미라)\1월23일\1390461035754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43174" y="1982380"/>
            <a:ext cx="6500826" cy="48756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4290"/>
            <a:ext cx="7643834" cy="785818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2.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세부 단기선교 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–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우리 찾는 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KV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Picture 3" descr="H:\세부단기선교(황미라)\138994258360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28670"/>
            <a:ext cx="5581656" cy="4186242"/>
          </a:xfrm>
          <a:prstGeom prst="rect">
            <a:avLst/>
          </a:prstGeom>
          <a:noFill/>
        </p:spPr>
      </p:pic>
      <p:pic>
        <p:nvPicPr>
          <p:cNvPr id="13" name="Picture 4" descr="H:\세부단기선교(황미라)\1월16일\20140116_153743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4580" y="928670"/>
            <a:ext cx="6429420" cy="3714776"/>
          </a:xfrm>
          <a:prstGeom prst="rect">
            <a:avLst/>
          </a:prstGeom>
          <a:noFill/>
        </p:spPr>
      </p:pic>
      <p:pic>
        <p:nvPicPr>
          <p:cNvPr id="15" name="Picture 3" descr="H:\세부단기선교(황미라)\1월22일\20140122_165558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2976" y="2057386"/>
            <a:ext cx="8001024" cy="4800614"/>
          </a:xfrm>
          <a:prstGeom prst="rect">
            <a:avLst/>
          </a:prstGeom>
          <a:noFill/>
        </p:spPr>
      </p:pic>
      <p:pic>
        <p:nvPicPr>
          <p:cNvPr id="14" name="Picture 17" descr="H:\세부단기선교(황미라)\20140120_14545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960164"/>
            <a:ext cx="6929486" cy="3897836"/>
          </a:xfrm>
          <a:prstGeom prst="rect">
            <a:avLst/>
          </a:prstGeom>
          <a:noFill/>
        </p:spPr>
      </p:pic>
      <p:pic>
        <p:nvPicPr>
          <p:cNvPr id="16" name="Picture 4" descr="H:\세부단기선교(황미라)\1월24일(KV's Night)\20140124_205609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76452" y="928670"/>
            <a:ext cx="6667547" cy="4000528"/>
          </a:xfrm>
          <a:prstGeom prst="rect">
            <a:avLst/>
          </a:prstGeom>
          <a:noFill/>
        </p:spPr>
      </p:pic>
      <p:pic>
        <p:nvPicPr>
          <p:cNvPr id="17" name="Picture 11" descr="H:\세부단기선교(황미라)\1월24일(KV's Night)\20140124_210109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357562"/>
            <a:ext cx="5857884" cy="3500438"/>
          </a:xfrm>
          <a:prstGeom prst="rect">
            <a:avLst/>
          </a:prstGeom>
          <a:noFill/>
        </p:spPr>
      </p:pic>
      <p:pic>
        <p:nvPicPr>
          <p:cNvPr id="18" name="Picture 5" descr="H:\세부단기선교(황미라)\1월24일(KV's Night)\20140124_2056189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143248"/>
            <a:ext cx="6191253" cy="3714752"/>
          </a:xfrm>
          <a:prstGeom prst="rect">
            <a:avLst/>
          </a:prstGeom>
          <a:noFill/>
        </p:spPr>
      </p:pic>
      <p:pic>
        <p:nvPicPr>
          <p:cNvPr id="19" name="Picture 9" descr="H:\세부단기선교(황미라)\1월24일(KV's Night)\20140124_2058413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71736" y="2914642"/>
            <a:ext cx="6572264" cy="39433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4290"/>
            <a:ext cx="7643834" cy="785818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2.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세부 단기선교 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– </a:t>
            </a:r>
            <a:r>
              <a:rPr lang="en-US" altLang="ko-KR" sz="3600" dirty="0" err="1" smtClean="0">
                <a:latin typeface="HY강B" pitchFamily="18" charset="-127"/>
                <a:ea typeface="HY강B" pitchFamily="18" charset="-127"/>
              </a:rPr>
              <a:t>KeyVolunteer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찾기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7" descr="H:\세부단기선교(황미라)\CAM009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1867150"/>
            <a:ext cx="5357817" cy="4990849"/>
          </a:xfrm>
          <a:prstGeom prst="rect">
            <a:avLst/>
          </a:prstGeom>
          <a:noFill/>
        </p:spPr>
      </p:pic>
      <p:pic>
        <p:nvPicPr>
          <p:cNvPr id="12" name="Picture 19" descr="H:\세부단기선교(황미라)\20140121_15135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285860"/>
            <a:ext cx="3571868" cy="55721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4290"/>
            <a:ext cx="7643834" cy="785818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2.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세부 단기선교 </a:t>
            </a:r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– KV’s night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4" name="Picture 14" descr="H:\세부단기선교(황미라)\1월24일(KV's Night)\139055610198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3321842"/>
            <a:ext cx="4714876" cy="3536157"/>
          </a:xfrm>
          <a:prstGeom prst="rect">
            <a:avLst/>
          </a:prstGeom>
          <a:noFill/>
        </p:spPr>
      </p:pic>
      <p:pic>
        <p:nvPicPr>
          <p:cNvPr id="15" name="Picture 13" descr="H:\세부단기선교(황미라)\1월24일(KV's Night)\139055609507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071547"/>
            <a:ext cx="4714875" cy="3536156"/>
          </a:xfrm>
          <a:prstGeom prst="rect">
            <a:avLst/>
          </a:prstGeom>
          <a:noFill/>
        </p:spPr>
      </p:pic>
      <p:pic>
        <p:nvPicPr>
          <p:cNvPr id="17" name="Picture 3" descr="H:\세부단기선교(황미라)\1월24일(KV's Night)\20140124_191032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pic>
        <p:nvPicPr>
          <p:cNvPr id="18" name="Picture 2" descr="H:\세부단기선교(황미라)\1월24일(KV's Night)\20140124_185535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  <p:pic>
        <p:nvPicPr>
          <p:cNvPr id="12" name="Picture 22" descr="H:\세부단기선교(황미라)\13905586528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6314" y="1071546"/>
            <a:ext cx="4357686" cy="3500462"/>
          </a:xfrm>
          <a:prstGeom prst="rect">
            <a:avLst/>
          </a:prstGeom>
          <a:noFill/>
        </p:spPr>
      </p:pic>
      <p:pic>
        <p:nvPicPr>
          <p:cNvPr id="13" name="Picture 20" descr="H:\세부단기선교(황미라)\20140124_19254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321843"/>
            <a:ext cx="4714876" cy="3536157"/>
          </a:xfrm>
          <a:prstGeom prst="rect">
            <a:avLst/>
          </a:prstGeom>
          <a:noFill/>
        </p:spPr>
      </p:pic>
      <p:pic>
        <p:nvPicPr>
          <p:cNvPr id="16" name="Picture 16" descr="H:\세부단기선교(황미라)\1월24일(KV's Night)\1390558383862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2428868"/>
            <a:ext cx="5905509" cy="4429132"/>
          </a:xfrm>
          <a:prstGeom prst="rect">
            <a:avLst/>
          </a:prstGeom>
          <a:noFill/>
        </p:spPr>
      </p:pic>
      <p:pic>
        <p:nvPicPr>
          <p:cNvPr id="11" name="Picture 8" descr="H:\세부단기선교(황미라)\CAM01289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4348" y="1071546"/>
            <a:ext cx="8116673" cy="57864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4290"/>
            <a:ext cx="7643834" cy="785818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4. </a:t>
            </a:r>
            <a:r>
              <a:rPr lang="ko-KR" altLang="en-US" sz="3600" dirty="0" smtClean="0">
                <a:latin typeface="HY강B" pitchFamily="18" charset="-127"/>
                <a:ea typeface="HY강B" pitchFamily="18" charset="-127"/>
              </a:rPr>
              <a:t>기도제목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4214818"/>
            <a:ext cx="9144000" cy="2643182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하나님이 사랑하는 </a:t>
            </a:r>
            <a:r>
              <a:rPr lang="ko-KR" altLang="en-US" sz="2400" dirty="0" err="1" smtClean="0">
                <a:latin typeface="HY강B" pitchFamily="18" charset="-127"/>
                <a:ea typeface="HY강B" pitchFamily="18" charset="-127"/>
              </a:rPr>
              <a:t>세부아노들이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 그 사랑을 바로 알기를</a:t>
            </a:r>
            <a:endParaRPr lang="en-US" altLang="ko-KR" sz="2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세부의 </a:t>
            </a:r>
            <a:r>
              <a:rPr lang="ko-KR" altLang="en-US" sz="2400" dirty="0" err="1" smtClean="0">
                <a:latin typeface="HY강B" pitchFamily="18" charset="-127"/>
                <a:ea typeface="HY강B" pitchFamily="18" charset="-127"/>
              </a:rPr>
              <a:t>영적운동이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 지속되기를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기독교 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3%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로 확대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)</a:t>
            </a:r>
          </a:p>
          <a:p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그 땅의 친구들이 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KV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로 세워지기를</a:t>
            </a:r>
            <a:endParaRPr lang="en-US" altLang="ko-KR" sz="2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KV </a:t>
            </a:r>
            <a:r>
              <a:rPr lang="ko-KR" altLang="en-US" sz="2400" dirty="0" err="1" smtClean="0">
                <a:latin typeface="HY강B" pitchFamily="18" charset="-127"/>
                <a:ea typeface="HY강B" pitchFamily="18" charset="-127"/>
              </a:rPr>
              <a:t>한명당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명의 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KV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를 낳기를</a:t>
            </a:r>
            <a:endParaRPr lang="en-US" altLang="ko-KR" sz="2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현지 선교사님과 </a:t>
            </a:r>
            <a:r>
              <a:rPr lang="ko-KR" altLang="en-US" sz="2400" dirty="0" err="1" smtClean="0">
                <a:latin typeface="HY강B" pitchFamily="18" charset="-127"/>
                <a:ea typeface="HY강B" pitchFamily="18" charset="-127"/>
              </a:rPr>
              <a:t>스틴터들이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 성령충만으로 그 일들을 지속적으로 잘 감당하기를</a:t>
            </a:r>
            <a:endParaRPr lang="en-US" altLang="ko-KR" sz="2400" dirty="0" smtClean="0"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8" name="Picture 2" descr="H:\세부단기선교(황미라)\1월15일\138976647498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2767" y="0"/>
            <a:ext cx="5241233" cy="3643314"/>
          </a:xfrm>
          <a:prstGeom prst="rect">
            <a:avLst/>
          </a:prstGeom>
          <a:noFill/>
        </p:spPr>
      </p:pic>
      <p:pic>
        <p:nvPicPr>
          <p:cNvPr id="7" name="Picture 5" descr="H:\세부단기선교(황미라)\1월23일\20140123_143806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00108"/>
            <a:ext cx="5715040" cy="32147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160</Words>
  <Application>Microsoft Office PowerPoint</Application>
  <PresentationFormat>화면 슬라이드 쇼(4:3)</PresentationFormat>
  <Paragraphs>32</Paragraphs>
  <Slides>8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세부 비전트립 소개</vt:lpstr>
      <vt:lpstr>1. 필리핀 세부는?</vt:lpstr>
      <vt:lpstr>1. 필리핀 세부는?</vt:lpstr>
      <vt:lpstr>2. 세부 단기선교</vt:lpstr>
      <vt:lpstr>2. 세부 단기선교 – 우리 찾는 KV</vt:lpstr>
      <vt:lpstr>2. 세부 단기선교 – KeyVolunteer 찾기</vt:lpstr>
      <vt:lpstr>2. 세부 단기선교 – KV’s night</vt:lpstr>
      <vt:lpstr>4. 기도제목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세부 단기선교소개</dc:title>
  <dc:creator>기본</dc:creator>
  <cp:lastModifiedBy>기본</cp:lastModifiedBy>
  <cp:revision>12</cp:revision>
  <dcterms:created xsi:type="dcterms:W3CDTF">2014-09-26T06:05:02Z</dcterms:created>
  <dcterms:modified xsi:type="dcterms:W3CDTF">2014-10-02T08:05:06Z</dcterms:modified>
</cp:coreProperties>
</file>